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08CC9-BB1C-4C9A-AA3D-ACCB92500EAA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36C39-7E33-46EE-9D41-F425CAD10E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gardenaut.com/images/uploads/gardenaut/cache/carrots-480x432.jpg&amp;imgrefurl=http://www.gardenaut.com/detail/harvesting-carrots/&amp;usg=__wJYoq9XL6oQqA6gq4lRzIhGP91o=&amp;h=431&amp;w=480&amp;sz=101&amp;hl=en&amp;start=76&amp;zoom=1&amp;itbs=1&amp;tbnid=jAvXcipqrUzdXM:&amp;tbnh=116&amp;tbnw=129&amp;prev=/images?q=carrots&amp;start=60&amp;hl=en&amp;safe=active&amp;sa=N&amp;biw=1020&amp;bih=583&amp;gbv=2&amp;ndsp=20&amp;ie=UTF-8&amp;tbs=isch:1&amp;ei=_MSATfCtHuG30QHK0MT_C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my.highschooljournalism.org/Portals/2/Schools/1460/Article353174_carrot_cake.jpg&amp;imgrefurl=http://my.highschooljournalism.org/Schools/Newspaper/tabid/100/view/frontpage/schoolid/1460/articleid/353174/newspaperid/1436/Carrot_Cake_Recipe.aspx&amp;usg=__GGydmR2hpRTJeqr3dIRs8qlJ5aw=&amp;h=309&amp;w=313&amp;sz=16&amp;hl=en&amp;start=2&amp;zoom=1&amp;itbs=1&amp;tbnid=cFI569rN4V1zKM:&amp;tbnh=116&amp;tbnw=117&amp;prev=/images?q=carrot+cake&amp;hl=en&amp;safe=active&amp;biw=1020&amp;bih=583&amp;gbv=2&amp;ie=UTF-8&amp;tbs=isch:1&amp;ei=_sWATdOQKoaV0QG3g833C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ri.ac.uk/ENVEG/data/species/da01/descrip.html" TargetMode="External"/><Relationship Id="rId2" Type="http://schemas.openxmlformats.org/officeDocument/2006/relationships/hyperlink" Target="http://www.botanical.com/botanical/mgmh/c/carrot2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ocalhistories.org/vegetables.html" TargetMode="External"/><Relationship Id="rId5" Type="http://schemas.openxmlformats.org/officeDocument/2006/relationships/hyperlink" Target="http://www.carrotmuseum.co.uk/nutrition3.html" TargetMode="External"/><Relationship Id="rId4" Type="http://schemas.openxmlformats.org/officeDocument/2006/relationships/hyperlink" Target="http://www.answer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Justin Hall</a:t>
            </a:r>
          </a:p>
          <a:p>
            <a:r>
              <a:rPr lang="en-US" dirty="0" smtClean="0"/>
              <a:t>3-15-11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525963"/>
          </a:xfrm>
        </p:spPr>
        <p:txBody>
          <a:bodyPr/>
          <a:lstStyle/>
          <a:p>
            <a:r>
              <a:rPr lang="en-US" dirty="0" smtClean="0"/>
              <a:t>The botanical name is Daucus Carota.</a:t>
            </a:r>
          </a:p>
          <a:p>
            <a:r>
              <a:rPr lang="en-US" dirty="0" smtClean="0"/>
              <a:t> Carrots are biennial.</a:t>
            </a:r>
          </a:p>
          <a:p>
            <a:r>
              <a:rPr lang="en-US" dirty="0" smtClean="0"/>
              <a:t> When mature, carrots are 20 to 50 cm tall. </a:t>
            </a:r>
          </a:p>
        </p:txBody>
      </p:sp>
      <p:pic>
        <p:nvPicPr>
          <p:cNvPr id="15362" name="Picture 2" descr="http://www.worldcommunitycookbook.org/season/guide/photos/carro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981200"/>
            <a:ext cx="3429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Carrot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Carrots need full sunlight.</a:t>
            </a:r>
          </a:p>
          <a:p>
            <a:r>
              <a:rPr lang="en-US" dirty="0" smtClean="0"/>
              <a:t>Carrots grow to about 20-50 cm tall.</a:t>
            </a:r>
          </a:p>
          <a:p>
            <a:r>
              <a:rPr lang="en-US" dirty="0" smtClean="0"/>
              <a:t>The carrot blooms in spring and summer.</a:t>
            </a:r>
          </a:p>
          <a:p>
            <a:r>
              <a:rPr lang="en-US" dirty="0" smtClean="0"/>
              <a:t>They grow best in sandy soil.  </a:t>
            </a:r>
          </a:p>
          <a:p>
            <a:endParaRPr lang="en-US" dirty="0"/>
          </a:p>
        </p:txBody>
      </p:sp>
      <p:pic>
        <p:nvPicPr>
          <p:cNvPr id="5122" name="Picture 2" descr="http://silviahartmann.com/background-tile/images/01-carrot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4343400"/>
            <a:ext cx="340995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05200" cy="4525963"/>
          </a:xfrm>
        </p:spPr>
        <p:txBody>
          <a:bodyPr/>
          <a:lstStyle/>
          <a:p>
            <a:r>
              <a:rPr lang="en-US" dirty="0" smtClean="0"/>
              <a:t>Carrots need about half a liter a day.</a:t>
            </a:r>
            <a:endParaRPr lang="en-US" dirty="0"/>
          </a:p>
        </p:txBody>
      </p:sp>
      <p:pic>
        <p:nvPicPr>
          <p:cNvPr id="4098" name="Picture 2" descr="http://t3.gstatic.com/images?q=tbn:ANd9GcRor_Eglwx7X33z3oVqu_vA42NTD9kPh3IER2AHjw_lbftodyscjTXME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057400"/>
            <a:ext cx="3962400" cy="35630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53000" cy="4525963"/>
          </a:xfrm>
        </p:spPr>
        <p:txBody>
          <a:bodyPr/>
          <a:lstStyle/>
          <a:p>
            <a:r>
              <a:rPr lang="en-US" dirty="0" smtClean="0"/>
              <a:t>Eating carrots helps improve eyesight.</a:t>
            </a:r>
          </a:p>
          <a:p>
            <a:r>
              <a:rPr lang="en-US" dirty="0" smtClean="0"/>
              <a:t>Carrots help revitalize the blood.</a:t>
            </a:r>
          </a:p>
          <a:p>
            <a:r>
              <a:rPr lang="en-US" dirty="0" smtClean="0"/>
              <a:t>Carrots are used to make carrot cake. </a:t>
            </a:r>
          </a:p>
          <a:p>
            <a:r>
              <a:rPr lang="en-US" dirty="0" smtClean="0"/>
              <a:t>They are also used in eye cream.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 descr="http://t1.gstatic.com/images?q=tbn:ANd9GcT2IiPHTljGTx22F3jmAhuCJute2BQyLffT4fu5I3P-D1kq_Bzi9UBq_h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133600"/>
            <a:ext cx="2743200" cy="2719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29200" cy="4525963"/>
          </a:xfrm>
        </p:spPr>
        <p:txBody>
          <a:bodyPr/>
          <a:lstStyle/>
          <a:p>
            <a:r>
              <a:rPr lang="en-US" dirty="0" smtClean="0"/>
              <a:t>Indigo, sunlite, black knight and sirkana are a few different types of carrots.</a:t>
            </a:r>
          </a:p>
          <a:p>
            <a:r>
              <a:rPr lang="en-US" dirty="0" smtClean="0"/>
              <a:t>A few colors of carrots are orange, yellow and red.  </a:t>
            </a:r>
            <a:endParaRPr lang="en-US" dirty="0"/>
          </a:p>
        </p:txBody>
      </p:sp>
      <p:pic>
        <p:nvPicPr>
          <p:cNvPr id="2050" name="Picture 2" descr="http://t0.gstatic.com/images?q=tbn:ANd9GcQBBkHdYisId1I0dAE92Wfq1HTCgXdMCdzPs1v2eFWMrb1QxIPWh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2057400"/>
            <a:ext cx="2438400" cy="3697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Carrot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 smtClean="0"/>
              <a:t>Carrots were grown 50,000 years ago.</a:t>
            </a:r>
          </a:p>
          <a:p>
            <a:r>
              <a:rPr lang="en-US" dirty="0" smtClean="0"/>
              <a:t>Carrots were first grown in ancient Egypt. </a:t>
            </a:r>
            <a:endParaRPr lang="en-US" dirty="0"/>
          </a:p>
        </p:txBody>
      </p:sp>
      <p:pic>
        <p:nvPicPr>
          <p:cNvPr id="20482" name="Picture 2" descr="http://www.gifmix.net/gif.php?image=bugs-bunny-gifs/BUNNY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362200"/>
            <a:ext cx="337185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www.botanical.com/botanical/mgmh/c/carrot24.html</a:t>
            </a:r>
            <a:r>
              <a:rPr lang="en-US" dirty="0" smtClean="0"/>
              <a:t>  </a:t>
            </a:r>
          </a:p>
          <a:p>
            <a:r>
              <a:rPr lang="en-US" dirty="0" smtClean="0">
                <a:hlinkClick r:id="rId3"/>
              </a:rPr>
              <a:t>http://www.hri.ac.uk/ENVEG/data/species/da01/descrip.html</a:t>
            </a:r>
            <a:r>
              <a:rPr lang="en-US" dirty="0" smtClean="0"/>
              <a:t>  </a:t>
            </a:r>
          </a:p>
          <a:p>
            <a:r>
              <a:rPr lang="en-US" dirty="0" smtClean="0">
                <a:hlinkClick r:id="rId4"/>
              </a:rPr>
              <a:t>www.answers.com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http://www.carrotmuseum.co.uk/nutrition3.html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6"/>
              </a:rPr>
              <a:t>http://www.localhistories.org/vegetables.html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162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Planting Seeds of Friendship</vt:lpstr>
      <vt:lpstr>Carrot</vt:lpstr>
      <vt:lpstr>Carrot Details</vt:lpstr>
      <vt:lpstr>Watering your seeds</vt:lpstr>
      <vt:lpstr>Uses</vt:lpstr>
      <vt:lpstr>Plant varieties</vt:lpstr>
      <vt:lpstr>Carrot history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302534</dc:creator>
  <cp:lastModifiedBy>302534</cp:lastModifiedBy>
  <cp:revision>7</cp:revision>
  <dcterms:created xsi:type="dcterms:W3CDTF">2011-03-16T13:31:09Z</dcterms:created>
  <dcterms:modified xsi:type="dcterms:W3CDTF">2011-03-30T13:22:49Z</dcterms:modified>
</cp:coreProperties>
</file>